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ADC8-6641-46DF-9CD9-ED88FF7AB502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MS Excel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skali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057" y="1600200"/>
            <a:ext cx="4163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skali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W dalszej kolejności zmieniamy oś: zamiast „automatycznie”, wybieramy opcję „stała” i ustawiamy wartość maksymalną, minimalną, jednostkę główną. Efekt znajduje się na kolejnym slajdzie.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Dodanie wartości na kolumnami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Dodanie wartości na kolumnami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Najeżdżamy kursorem myszki na dowolną kolumnę, wybieramy z menu podręcznego (prawy przycisk myszki) opcję „formatuj serię danych”. Efekt znajduje się na kolejnym </a:t>
            </a:r>
            <a:r>
              <a:rPr lang="pl-PL" dirty="0" err="1" smtClean="0"/>
              <a:t>sklajdzie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Dodanie wartości na kolumnami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228"/>
            <a:ext cx="8229600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Zaznaczenie kolumn przeznaczonych do wykresu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Zaznaczenie kolumn przeznaczonych do wykresu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Dwie kolumny, które nie znajdują się obok siebie, zaznaczamy z prawy </a:t>
            </a:r>
            <a:r>
              <a:rPr lang="pl-PL" dirty="0" err="1" smtClean="0"/>
              <a:t>ctrl</a:t>
            </a:r>
            <a:r>
              <a:rPr lang="pl-PL" dirty="0" smtClean="0"/>
              <a:t>, tzn. zaznaczany najpierw kolumnę znajdującą się po lewej stronie (od góry do doły), a następnie już z wciśniętym lewym </a:t>
            </a:r>
            <a:r>
              <a:rPr lang="pl-PL" dirty="0" err="1" smtClean="0"/>
              <a:t>ctrl</a:t>
            </a:r>
            <a:r>
              <a:rPr lang="pl-PL" dirty="0" smtClean="0"/>
              <a:t> kolumnę znajdującą się po prawej stronie (również od </a:t>
            </a:r>
            <a:r>
              <a:rPr lang="pl-PL" dirty="0" smtClean="0"/>
              <a:t>góry do doły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Wybór opcji z paska menu i narzędzi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530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Wybór opcji z paska menu i narzędzi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Następnie z paska menu wybieramy opcję „wstawiania”, a z paska narzędzi typ wykresu.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typu i podtypu wykresu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typu i podtypu wykresu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Po kliknięciu np. na typ wykresu „kolumnowy”, pojawi się grupa podtypów wykresów kolumnowych – wybieramy jeden z nich.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skali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skali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Chcąc mienić skalę wykresu, najeżdżamy na nią, klikamy prawym przyciskiem myszki i z menu podręcznego wybieramy opcję „formatuj oś”.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56</Words>
  <Application>Microsoft Office PowerPoint</Application>
  <PresentationFormat>Pokaz na ekranie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Zaznaczenie kolumn przeznaczonych do wykresu</vt:lpstr>
      <vt:lpstr>Zaznaczenie kolumn przeznaczonych do wykresu</vt:lpstr>
      <vt:lpstr>Wybór opcji z paska menu i narzędzi</vt:lpstr>
      <vt:lpstr>Wybór opcji z paska menu i narzędzi</vt:lpstr>
      <vt:lpstr>Wybór typu i podtypu wykresu</vt:lpstr>
      <vt:lpstr>Wybór typu i podtypu wykresu</vt:lpstr>
      <vt:lpstr>Zmiana skali</vt:lpstr>
      <vt:lpstr>Zmiana skali</vt:lpstr>
      <vt:lpstr>Zmiana skali</vt:lpstr>
      <vt:lpstr>Zmiana skali</vt:lpstr>
      <vt:lpstr>Dodanie wartości na kolumnami</vt:lpstr>
      <vt:lpstr>Dodanie wartości na kolumnami</vt:lpstr>
      <vt:lpstr>Dodanie wartości na kolumnami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Arek</dc:creator>
  <cp:lastModifiedBy>Arek</cp:lastModifiedBy>
  <cp:revision>5</cp:revision>
  <dcterms:created xsi:type="dcterms:W3CDTF">2020-03-25T12:14:44Z</dcterms:created>
  <dcterms:modified xsi:type="dcterms:W3CDTF">2020-04-02T09:10:31Z</dcterms:modified>
</cp:coreProperties>
</file>