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ek\Documents\PSAS%2026%2004%202020\Nowy%20folder\IIPSAS_technologie_informatyczne_w_gabinecie_dentystycznym_26.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ek\Documents\PSAS%2026%2004%202020\Nowy%20folder\IIPSAS_technologie_informatyczne_w_gabinecie_dentystycznym_26.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plotArea>
      <c:layout>
        <c:manualLayout>
          <c:layoutTarget val="inner"/>
          <c:xMode val="edge"/>
          <c:yMode val="edge"/>
          <c:x val="0.19465354330708654"/>
          <c:y val="0.17581036745406833"/>
          <c:w val="0.45284711286089241"/>
          <c:h val="0.75474518810148783"/>
        </c:manualLayout>
      </c:layout>
      <c:pieChart>
        <c:varyColors val="1"/>
        <c:ser>
          <c:idx val="0"/>
          <c:order val="0"/>
          <c:tx>
            <c:strRef>
              <c:f>Arkusz2!$F$3</c:f>
              <c:strCache>
                <c:ptCount val="1"/>
                <c:pt idx="0">
                  <c:v>wydatki miesięczne</c:v>
                </c:pt>
              </c:strCache>
            </c:strRef>
          </c:tx>
          <c:dLbls>
            <c:showVal val="1"/>
            <c:showLeaderLines val="1"/>
          </c:dLbls>
          <c:cat>
            <c:strRef>
              <c:f>Arkusz2!$B$4:$B$7</c:f>
              <c:strCache>
                <c:ptCount val="4"/>
                <c:pt idx="0">
                  <c:v>nabiał</c:v>
                </c:pt>
                <c:pt idx="1">
                  <c:v>wędliny</c:v>
                </c:pt>
                <c:pt idx="2">
                  <c:v>warzywa</c:v>
                </c:pt>
                <c:pt idx="3">
                  <c:v>owoce</c:v>
                </c:pt>
              </c:strCache>
            </c:strRef>
          </c:cat>
          <c:val>
            <c:numRef>
              <c:f>Arkusz2!$F$4:$F$7</c:f>
              <c:numCache>
                <c:formatCode>#,##0.00\ "zł"</c:formatCode>
                <c:ptCount val="4"/>
                <c:pt idx="0">
                  <c:v>389.53714285714278</c:v>
                </c:pt>
                <c:pt idx="1">
                  <c:v>305.43857142857144</c:v>
                </c:pt>
                <c:pt idx="2">
                  <c:v>44.197142857142858</c:v>
                </c:pt>
                <c:pt idx="3">
                  <c:v>106.15285714285713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0.19465354330708651"/>
          <c:y val="0.17581036745406833"/>
          <c:w val="0.45284711286089241"/>
          <c:h val="0.75474518810148783"/>
        </c:manualLayout>
      </c:layout>
      <c:bar3DChart>
        <c:barDir val="col"/>
        <c:grouping val="clustered"/>
        <c:ser>
          <c:idx val="0"/>
          <c:order val="0"/>
          <c:tx>
            <c:strRef>
              <c:f>Arkusz2!$F$3</c:f>
              <c:strCache>
                <c:ptCount val="1"/>
                <c:pt idx="0">
                  <c:v>wydatki miesięczne</c:v>
                </c:pt>
              </c:strCache>
            </c:strRef>
          </c:tx>
          <c:dLbls>
            <c:showVal val="1"/>
          </c:dLbls>
          <c:cat>
            <c:strRef>
              <c:f>Arkusz2!$B$4:$B$7</c:f>
              <c:strCache>
                <c:ptCount val="4"/>
                <c:pt idx="0">
                  <c:v>nabiał</c:v>
                </c:pt>
                <c:pt idx="1">
                  <c:v>wędliny</c:v>
                </c:pt>
                <c:pt idx="2">
                  <c:v>warzywa</c:v>
                </c:pt>
                <c:pt idx="3">
                  <c:v>owoce</c:v>
                </c:pt>
              </c:strCache>
            </c:strRef>
          </c:cat>
          <c:val>
            <c:numRef>
              <c:f>Arkusz2!$F$4:$F$7</c:f>
              <c:numCache>
                <c:formatCode>#,##0.00\ "zł"</c:formatCode>
                <c:ptCount val="4"/>
                <c:pt idx="0">
                  <c:v>389.53714285714278</c:v>
                </c:pt>
                <c:pt idx="1">
                  <c:v>305.43857142857144</c:v>
                </c:pt>
                <c:pt idx="2">
                  <c:v>44.197142857142858</c:v>
                </c:pt>
                <c:pt idx="3">
                  <c:v>106.15285714285713</c:v>
                </c:pt>
              </c:numCache>
            </c:numRef>
          </c:val>
        </c:ser>
        <c:gapWidth val="100"/>
        <c:shape val="cylinder"/>
        <c:axId val="66763392"/>
        <c:axId val="78672640"/>
        <c:axId val="0"/>
      </c:bar3DChart>
      <c:catAx>
        <c:axId val="66763392"/>
        <c:scaling>
          <c:orientation val="minMax"/>
        </c:scaling>
        <c:axPos val="b"/>
        <c:tickLblPos val="nextTo"/>
        <c:crossAx val="78672640"/>
        <c:crosses val="autoZero"/>
        <c:auto val="1"/>
        <c:lblAlgn val="ctr"/>
        <c:lblOffset val="100"/>
      </c:catAx>
      <c:valAx>
        <c:axId val="78672640"/>
        <c:scaling>
          <c:orientation val="minMax"/>
        </c:scaling>
        <c:axPos val="l"/>
        <c:majorGridlines/>
        <c:numFmt formatCode="#,##0.00\ &quot;zł&quot;" sourceLinked="1"/>
        <c:tickLblPos val="nextTo"/>
        <c:crossAx val="667633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ADC8-6641-46DF-9CD9-ED88FF7AB502}" type="datetimeFigureOut">
              <a:rPr lang="pl-PL" smtClean="0"/>
              <a:pPr/>
              <a:t>2020-04-25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FC38-0047-45BD-B626-DB8A8977509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MS Excel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057" y="1600200"/>
            <a:ext cx="4163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W dalszej kolejności zmieniamy oś: zamiast „automatycznie”, wybieramy opcję „stała” i ustawiamy wartość maksymalną, minimalną, jednostkę główną. Efekt znajduje się na kolejnym slajdzie.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</a:t>
            </a:r>
            <a:r>
              <a:rPr lang="pl-PL" dirty="0" smtClean="0"/>
              <a:t>nad </a:t>
            </a:r>
            <a:r>
              <a:rPr lang="pl-PL" dirty="0" smtClean="0"/>
              <a:t>kolumnami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na kolumnami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Najeżdżamy kursorem myszki na dowolną kolumnę, wybieramy z menu podręcznego (prawy przycisk myszki) opcję „formatuj serię danych”. Efekt znajduje się na kolejnym </a:t>
            </a:r>
            <a:r>
              <a:rPr lang="pl-PL" dirty="0" smtClean="0"/>
              <a:t>slajdzie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Dodanie wartości na kolumnami</a:t>
            </a: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0228"/>
            <a:ext cx="8229600" cy="43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kołowy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typu wykresu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typy wykresu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typy wykresu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Zaznaczenie kolumn przeznaczonych do wykresu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Zaznaczenie kolumn przeznaczonych do wykresu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Dwie kolumny, które nie znajdują się obok siebie, zaznaczamy z prawy </a:t>
            </a:r>
            <a:r>
              <a:rPr lang="pl-PL" dirty="0" err="1" smtClean="0"/>
              <a:t>ctrl</a:t>
            </a:r>
            <a:r>
              <a:rPr lang="pl-PL" dirty="0" smtClean="0"/>
              <a:t>, tzn. zaznaczany najpierw kolumnę znajdującą się po lewej stronie (od góry do doły), a następnie już z wciśniętym lewym </a:t>
            </a:r>
            <a:r>
              <a:rPr lang="pl-PL" dirty="0" err="1" smtClean="0"/>
              <a:t>ctrl</a:t>
            </a:r>
            <a:r>
              <a:rPr lang="pl-PL" dirty="0" smtClean="0"/>
              <a:t> kolumnę znajdującą się po prawej stronie (również od góry do doły).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Wybór opcji z paska menu i narzędzi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530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Wybór opcji z paska menu i narzędzi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Następnie z paska menu wybieramy opcję „wstawiania”, a z paska narzędzi typ wykresu.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typu i podtypu wykresu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typu i podtypu wykresu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Po kliknięciu np. na typ wykresu „kolumnowy”, pojawi się grupa podtypów wykresów kolumnowych – wybieramy jeden z nich.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Zmiana skali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	Chcąc mienić skalę wykresu, najeżdżamy na nią, klikamy prawym przyciskiem myszki i z menu podręcznego wybieramy opcję „formatuj oś”.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71</Words>
  <Application>Microsoft Office PowerPoint</Application>
  <PresentationFormat>Pokaz na ekranie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Zaznaczenie kolumn przeznaczonych do wykresu</vt:lpstr>
      <vt:lpstr>Zaznaczenie kolumn przeznaczonych do wykresu</vt:lpstr>
      <vt:lpstr>Wybór opcji z paska menu i narzędzi</vt:lpstr>
      <vt:lpstr>Wybór opcji z paska menu i narzędzi</vt:lpstr>
      <vt:lpstr>Wybór typu i podtypu wykresu</vt:lpstr>
      <vt:lpstr>Wybór typu i podtypu wykresu</vt:lpstr>
      <vt:lpstr>Zmiana skali</vt:lpstr>
      <vt:lpstr>Zmiana skali</vt:lpstr>
      <vt:lpstr>Zmiana skali</vt:lpstr>
      <vt:lpstr>Zmiana skali</vt:lpstr>
      <vt:lpstr>Dodanie wartości nad kolumnami</vt:lpstr>
      <vt:lpstr>Dodanie wartości na kolumnami</vt:lpstr>
      <vt:lpstr>Dodanie wartości na kolumnami</vt:lpstr>
      <vt:lpstr>Wykres kołowy</vt:lpstr>
      <vt:lpstr>Zmiana typu wykresu</vt:lpstr>
      <vt:lpstr>Zmiana typy wykresu</vt:lpstr>
      <vt:lpstr>Zmiana typy wykresu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Arek</dc:creator>
  <cp:lastModifiedBy>Arek</cp:lastModifiedBy>
  <cp:revision>7</cp:revision>
  <dcterms:created xsi:type="dcterms:W3CDTF">2020-03-25T12:14:44Z</dcterms:created>
  <dcterms:modified xsi:type="dcterms:W3CDTF">2020-04-25T08:35:46Z</dcterms:modified>
</cp:coreProperties>
</file>